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3AA73-DE2E-4685-AC57-0BF97EF03FAC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C779-06A6-4FCD-AEBE-6E0BF0678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C779-06A6-4FCD-AEBE-6E0BF06789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2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1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CF38-8846-4E80-8697-279AE0752F2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58BF-CE4C-45C5-A862-629E20C1D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3 Reasons You Can Benefit From Technology Consu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7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" y="4372554"/>
            <a:ext cx="4081410" cy="17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51" y="5446067"/>
            <a:ext cx="2715649" cy="53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75" y="4390029"/>
            <a:ext cx="2482625" cy="10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43462" r="22985" b="26448"/>
          <a:stretch/>
        </p:blipFill>
        <p:spPr bwMode="auto">
          <a:xfrm>
            <a:off x="1047466" y="1687773"/>
            <a:ext cx="7410734" cy="257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1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37891" r="24874" b="36318"/>
          <a:stretch/>
        </p:blipFill>
        <p:spPr bwMode="auto">
          <a:xfrm>
            <a:off x="0" y="16764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61452" r="25472" b="24219"/>
          <a:stretch/>
        </p:blipFill>
        <p:spPr bwMode="auto">
          <a:xfrm>
            <a:off x="1295400" y="419668"/>
            <a:ext cx="6892119" cy="122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75" y="5778466"/>
            <a:ext cx="2482625" cy="10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4081410" cy="17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61452" r="25472" b="24219"/>
          <a:stretch/>
        </p:blipFill>
        <p:spPr bwMode="auto">
          <a:xfrm>
            <a:off x="1295400" y="152400"/>
            <a:ext cx="6892119" cy="122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4081410" cy="17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75" y="5778466"/>
            <a:ext cx="2482625" cy="10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27860" r="24577" b="41334"/>
          <a:stretch/>
        </p:blipFill>
        <p:spPr bwMode="auto">
          <a:xfrm>
            <a:off x="27296" y="1409132"/>
            <a:ext cx="9043914" cy="339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61452" r="25472" b="24219"/>
          <a:stretch/>
        </p:blipFill>
        <p:spPr bwMode="auto">
          <a:xfrm>
            <a:off x="1295400" y="152400"/>
            <a:ext cx="6892119" cy="122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4081410" cy="17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75" y="5778466"/>
            <a:ext cx="2482625" cy="10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8" t="21014" r="24180" b="44121"/>
          <a:stretch/>
        </p:blipFill>
        <p:spPr bwMode="auto">
          <a:xfrm>
            <a:off x="0" y="1371601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9" t="19582" r="24776" b="42687"/>
          <a:stretch/>
        </p:blipFill>
        <p:spPr bwMode="auto">
          <a:xfrm>
            <a:off x="76200" y="1413679"/>
            <a:ext cx="9067800" cy="36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61452" r="25472" b="24219"/>
          <a:stretch/>
        </p:blipFill>
        <p:spPr bwMode="auto">
          <a:xfrm>
            <a:off x="1295400" y="152400"/>
            <a:ext cx="6892119" cy="122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4081410" cy="17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75" y="5778466"/>
            <a:ext cx="2482625" cy="10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61452" r="25472" b="24219"/>
          <a:stretch/>
        </p:blipFill>
        <p:spPr bwMode="auto">
          <a:xfrm>
            <a:off x="1295400" y="152400"/>
            <a:ext cx="6892119" cy="122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4081410" cy="17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75" y="5778466"/>
            <a:ext cx="2482625" cy="10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9" t="45851" r="24278" b="18806"/>
          <a:stretch/>
        </p:blipFill>
        <p:spPr bwMode="auto">
          <a:xfrm>
            <a:off x="152399" y="1380699"/>
            <a:ext cx="8991601" cy="36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61452" r="25472" b="24219"/>
          <a:stretch/>
        </p:blipFill>
        <p:spPr bwMode="auto">
          <a:xfrm>
            <a:off x="1295400" y="152400"/>
            <a:ext cx="6892119" cy="122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4081410" cy="17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75" y="5778466"/>
            <a:ext cx="2482625" cy="10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680" r="24537" b="56050"/>
          <a:stretch/>
        </p:blipFill>
        <p:spPr bwMode="auto">
          <a:xfrm>
            <a:off x="26158" y="1380699"/>
            <a:ext cx="9079357" cy="340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Thankyou | Le Ché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48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On-screen Show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MSI</cp:lastModifiedBy>
  <cp:revision>16</cp:revision>
  <dcterms:created xsi:type="dcterms:W3CDTF">2021-01-11T13:45:13Z</dcterms:created>
  <dcterms:modified xsi:type="dcterms:W3CDTF">2021-01-11T14:38:26Z</dcterms:modified>
</cp:coreProperties>
</file>